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E9A"/>
    <a:srgbClr val="087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C253D-3EB9-4B9B-BE69-CAA466939C92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EAE58-972A-41EE-B18F-B4775DF8B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32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EAE58-972A-41EE-B18F-B4775DF8B7B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5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2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9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2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1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1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7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9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6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2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0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371EC-74D9-4F91-92D5-CF7C1F5A4E41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BCD3D-4D06-44E7-AA7A-B4C2077A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0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Autofit/>
          </a:bodyPr>
          <a:lstStyle/>
          <a:p>
            <a:r>
              <a:rPr lang="sr-Latn-RS" sz="28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Univerzitet u Novom Sadu </a:t>
            </a:r>
            <a:br>
              <a:rPr lang="sr-Latn-RS" sz="28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</a:br>
            <a:r>
              <a:rPr lang="sr-Latn-RS" sz="28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Tehnički Fakultet „Mihajlo Pupin“</a:t>
            </a:r>
            <a:br>
              <a:rPr lang="sr-Latn-RS" sz="28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</a:br>
            <a:r>
              <a:rPr lang="sr-Latn-RS" sz="28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Zrenjanin</a:t>
            </a:r>
            <a:endParaRPr lang="en-US" sz="280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750" y="2286000"/>
            <a:ext cx="68894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400" b="1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Put od fakulteta do posla</a:t>
            </a:r>
            <a:endParaRPr lang="en-US" sz="4400" b="1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26" name="Picture 2" descr="C:\Users\Aleksandar\Desktop\Levi9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565" y="5227001"/>
            <a:ext cx="2445327" cy="1548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leksandar\Desktop\Tehnicki_Fakultet_Mihajlo_Pupin_Zrenjanin-logo-744CD6687F-seeklogo.co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227001"/>
            <a:ext cx="1448666" cy="144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95600" y="3048000"/>
            <a:ext cx="3366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Aleksandar Vlaškalić</a:t>
            </a:r>
            <a:endParaRPr lang="en-US" sz="280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23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  <a:solidFill>
            <a:srgbClr val="203E9A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smtClean="0">
                <a:solidFill>
                  <a:schemeClr val="bg1"/>
                </a:solidFill>
              </a:rPr>
              <a:t>  </a:t>
            </a:r>
            <a:r>
              <a:rPr lang="fi-FI" smtClean="0">
                <a:solidFill>
                  <a:schemeClr val="bg1"/>
                </a:solidFill>
              </a:rPr>
              <a:t>IT je savršena prilika, iskoristi je!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893608"/>
            <a:ext cx="4453270" cy="123110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Lako dostupno znanje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Velika potražnja</a:t>
            </a:r>
          </a:p>
        </p:txBody>
      </p:sp>
      <p:pic>
        <p:nvPicPr>
          <p:cNvPr id="6146" name="Picture 2" descr="C:\Users\Aleksandar\Desktop\G7UWo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124714"/>
            <a:ext cx="3705711" cy="369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2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  <a:solidFill>
            <a:srgbClr val="203E9A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smtClean="0">
                <a:solidFill>
                  <a:schemeClr val="bg1"/>
                </a:solidFill>
              </a:rPr>
              <a:t>Najteže je na početku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893608"/>
            <a:ext cx="8122545" cy="252376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t-BR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Novo okru</a:t>
            </a:r>
            <a:r>
              <a:rPr lang="sr-Latn-R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ž</a:t>
            </a:r>
            <a:r>
              <a:rPr lang="pt-BR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enje, novi ljudi, sve novo</a:t>
            </a:r>
            <a:r>
              <a:rPr lang="sr-Latn-R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...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err="1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Prvi</a:t>
            </a:r>
            <a:r>
              <a:rPr lang="en-U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sz="3200" err="1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semestar</a:t>
            </a:r>
            <a:r>
              <a:rPr lang="en-U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/</a:t>
            </a:r>
            <a:r>
              <a:rPr lang="en-US" sz="3200" err="1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godina</a:t>
            </a:r>
            <a:r>
              <a:rPr lang="en-U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sz="3200" err="1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kao</a:t>
            </a:r>
            <a:r>
              <a:rPr lang="en-U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 milestone</a:t>
            </a:r>
            <a:endParaRPr lang="sr-Latn-RS" sz="3200" smtClean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Akcenat je na ispitima više nego na znanju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err="1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Dinamika</a:t>
            </a:r>
            <a:endParaRPr lang="en-US" sz="320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2050" name="Picture 2" descr="C:\Users\Aleksandar\Desktop\wersm-homer-simpson-confused-657x3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267200"/>
            <a:ext cx="4057650" cy="222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91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  <a:solidFill>
            <a:srgbClr val="203E9A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smtClean="0">
                <a:solidFill>
                  <a:schemeClr val="bg1"/>
                </a:solidFill>
              </a:rPr>
              <a:t>Prvi predmeti programiranja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893608"/>
            <a:ext cx="6530377" cy="357020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D</a:t>
            </a:r>
            <a:r>
              <a:rPr lang="pt-BR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ve kategorije </a:t>
            </a:r>
            <a:r>
              <a:rPr lang="sr-Latn-RS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studenata</a:t>
            </a:r>
            <a:r>
              <a:rPr lang="pt-BR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: </a:t>
            </a:r>
            <a:endParaRPr lang="sr-Latn-RS" sz="3200" dirty="0" smtClean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  <a:p>
            <a:pPr marL="971550" lvl="1" indent="-514350">
              <a:spcBef>
                <a:spcPts val="1200"/>
              </a:spcBef>
              <a:buFont typeface="+mj-lt"/>
              <a:buAutoNum type="arabicPeriod"/>
            </a:pPr>
            <a:r>
              <a:rPr lang="sr-Latn-RS" sz="2400" dirty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S</a:t>
            </a:r>
            <a:r>
              <a:rPr lang="pt-BR" sz="24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a </a:t>
            </a:r>
            <a:r>
              <a:rPr lang="sr-Latn-RS" sz="24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prethodnim z</a:t>
            </a:r>
            <a:r>
              <a:rPr lang="en-US" sz="24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n</a:t>
            </a:r>
            <a:r>
              <a:rPr lang="sr-Latn-RS" sz="24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anjem </a:t>
            </a:r>
          </a:p>
          <a:p>
            <a:pPr marL="971550" lvl="1" indent="-514350">
              <a:spcBef>
                <a:spcPts val="1200"/>
              </a:spcBef>
              <a:buFont typeface="+mj-lt"/>
              <a:buAutoNum type="arabicPeriod"/>
            </a:pPr>
            <a:r>
              <a:rPr lang="sr-Latn-RS" sz="24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Bez prethodnog znanja</a:t>
            </a:r>
            <a:endParaRPr lang="pt-BR" sz="2400" dirty="0" smtClean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t-BR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Programiranje je</a:t>
            </a:r>
            <a:r>
              <a:rPr lang="sr-Latn-RS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/nije </a:t>
            </a:r>
            <a:r>
              <a:rPr lang="pt-BR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lako</a:t>
            </a:r>
            <a:endParaRPr lang="sr-Latn-RS" sz="3200" dirty="0" smtClean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t-BR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Ocena umesto znanja nije re</a:t>
            </a:r>
            <a:r>
              <a:rPr lang="sr-Latn-RS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š</a:t>
            </a:r>
            <a:r>
              <a:rPr lang="pt-BR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enje</a:t>
            </a:r>
            <a:endParaRPr lang="sr-Latn-RS" sz="3200" dirty="0" smtClean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Kod se (ne) uči napamet</a:t>
            </a:r>
            <a:endParaRPr lang="en-US" sz="3200" dirty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  <a:solidFill>
            <a:srgbClr val="203E9A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smtClean="0">
                <a:solidFill>
                  <a:schemeClr val="bg1"/>
                </a:solidFill>
              </a:rPr>
              <a:t>Treća godina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893608"/>
            <a:ext cx="5612627" cy="252376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Šta je klasa, sta je objekat???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Znam da ništa ne znam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Zastareo plan i program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Fakultet - temelj znanja</a:t>
            </a:r>
            <a:endParaRPr lang="en-US" sz="320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3076" name="Picture 4" descr="C:\Users\Aleksandar\Desktop\blueprintBranch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33429"/>
            <a:ext cx="2178141" cy="164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leksandar\Desktop\6Tp5kExk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087" y="4876801"/>
            <a:ext cx="2971801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4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  <a:solidFill>
            <a:srgbClr val="203E9A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smtClean="0">
                <a:solidFill>
                  <a:schemeClr val="bg1"/>
                </a:solidFill>
              </a:rPr>
              <a:t>Prosek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893608"/>
            <a:ext cx="6309163" cy="252376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Prosek manje bitan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10.0 - Sigurna stipendija i?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Balans izmedju proseka i </a:t>
            </a:r>
            <a:r>
              <a:rPr lang="pl-PL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zna</a:t>
            </a:r>
            <a:r>
              <a:rPr lang="en-US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n</a:t>
            </a:r>
            <a:r>
              <a:rPr lang="pl-PL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ja </a:t>
            </a:r>
            <a:endParaRPr lang="pl-PL" sz="3200" dirty="0" smtClean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Nije </a:t>
            </a:r>
            <a:r>
              <a:rPr lang="pl-PL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presudan</a:t>
            </a:r>
            <a:r>
              <a:rPr lang="en-US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,</a:t>
            </a:r>
            <a:r>
              <a:rPr lang="pl-PL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l-PL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ali je prednost</a:t>
            </a:r>
            <a:endParaRPr lang="en-US" sz="3200" dirty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4098" name="Picture 2" descr="C:\Users\Aleksandar\Desktop\0dcc698a143c6e49dd2c699a1a4b46d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17376"/>
            <a:ext cx="3347906" cy="218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37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  <a:solidFill>
            <a:srgbClr val="203E9A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smtClean="0">
                <a:solidFill>
                  <a:schemeClr val="bg1"/>
                </a:solidFill>
              </a:rPr>
              <a:t>Projekti i vannastavne aktivnosti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893608"/>
            <a:ext cx="6655989" cy="252376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Najbolji i najefikasniji na</a:t>
            </a:r>
            <a:r>
              <a:rPr lang="sr-Latn-RS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č</a:t>
            </a:r>
            <a:r>
              <a:rPr lang="sv-SE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in u</a:t>
            </a:r>
            <a:r>
              <a:rPr lang="sr-Latn-RS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č</a:t>
            </a:r>
            <a:r>
              <a:rPr lang="sv-SE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enja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”Trial </a:t>
            </a:r>
            <a:r>
              <a:rPr lang="sv-SE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and </a:t>
            </a:r>
            <a:r>
              <a:rPr lang="sv-SE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error” </a:t>
            </a:r>
            <a:r>
              <a:rPr lang="sv-SE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na</a:t>
            </a:r>
            <a:r>
              <a:rPr lang="sr-Latn-RS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č</a:t>
            </a:r>
            <a:r>
              <a:rPr lang="sv-SE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in u</a:t>
            </a:r>
            <a:r>
              <a:rPr lang="sr-Latn-RS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č</a:t>
            </a:r>
            <a:r>
              <a:rPr lang="sv-SE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enja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Soft skills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dirty="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Dobra referenca</a:t>
            </a:r>
            <a:endParaRPr lang="en-US" sz="3200" dirty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3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  <a:solidFill>
            <a:srgbClr val="203E9A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smtClean="0">
                <a:solidFill>
                  <a:schemeClr val="bg1"/>
                </a:solidFill>
              </a:rPr>
              <a:t>Velike mogućnosti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893608"/>
            <a:ext cx="6761018" cy="252376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Saradnja fakulteta sa kompanijama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Nastavni kadar uvek za saradnju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Prakse </a:t>
            </a:r>
            <a:endParaRPr lang="sr-Latn-RS" sz="3200" smtClean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Stipendije</a:t>
            </a:r>
            <a:endParaRPr lang="en-US" sz="320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5122" name="Picture 2" descr="C:\Users\Aleksandar\Desktop\Opportuniti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709" y="3657600"/>
            <a:ext cx="3096491" cy="309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29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  <a:solidFill>
            <a:srgbClr val="203E9A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smtClean="0">
                <a:solidFill>
                  <a:schemeClr val="bg1"/>
                </a:solidFill>
              </a:rPr>
              <a:t>Šta se očekuje?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893608"/>
            <a:ext cx="6916317" cy="38164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Tehničko znanje</a:t>
            </a:r>
            <a:r>
              <a:rPr lang="sr-Latn-R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 – Osnovni koncepti</a:t>
            </a:r>
            <a:endParaRPr lang="sv-SE" sz="3200" smtClean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Potencijal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Znanje engleskog jezika</a:t>
            </a:r>
            <a:endParaRPr lang="sv-SE" sz="3200" smtClean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Komunikacione veštine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Projekti i iskustva</a:t>
            </a:r>
          </a:p>
          <a:p>
            <a:pPr>
              <a:spcBef>
                <a:spcPts val="1200"/>
              </a:spcBef>
            </a:pPr>
            <a:endParaRPr lang="en-US" sz="320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1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  <a:solidFill>
            <a:srgbClr val="203E9A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smtClean="0">
                <a:solidFill>
                  <a:schemeClr val="bg1"/>
                </a:solidFill>
              </a:rPr>
              <a:t>IT stručnjak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893608"/>
            <a:ext cx="7479355" cy="4462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Tehničko znanje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Komunikacione veštine + Engleski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Otvorenost za saradnju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Inovativnost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Fleksibilnost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Spremnost za konstantno usavršavanje</a:t>
            </a:r>
            <a:endParaRPr lang="sv-SE" sz="3200" smtClean="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sv-SE" sz="3200" smtClean="0">
                <a:solidFill>
                  <a:srgbClr val="203E9A"/>
                </a:solidFill>
                <a:latin typeface="Segoe UI" pitchFamily="34" charset="0"/>
                <a:cs typeface="Segoe UI" pitchFamily="34" charset="0"/>
              </a:rPr>
              <a:t>Liderske veštine</a:t>
            </a:r>
            <a:endParaRPr lang="en-US" sz="3200">
              <a:solidFill>
                <a:srgbClr val="203E9A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11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213</Words>
  <Application>Microsoft Office PowerPoint</Application>
  <PresentationFormat>On-screen Show (4:3)</PresentationFormat>
  <Paragraphs>53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Univerzitet u Novom Sadu  Tehnički Fakultet „Mihajlo Pupin“ Zrenjanin</vt:lpstr>
      <vt:lpstr>Najteže je na početku</vt:lpstr>
      <vt:lpstr>Prvi predmeti programiranja</vt:lpstr>
      <vt:lpstr>Treća godina</vt:lpstr>
      <vt:lpstr>Prosek</vt:lpstr>
      <vt:lpstr>Projekti i vannastavne aktivnosti</vt:lpstr>
      <vt:lpstr>Velike mogućnosti</vt:lpstr>
      <vt:lpstr>Šta se očekuje?</vt:lpstr>
      <vt:lpstr>IT stručnjak</vt:lpstr>
      <vt:lpstr>  IT je savršena prilika, iskoristi je!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Aleksandar Vlaskalic</dc:creator>
  <cp:lastModifiedBy>Ljubica</cp:lastModifiedBy>
  <cp:revision>36</cp:revision>
  <dcterms:created xsi:type="dcterms:W3CDTF">2017-03-18T19:39:47Z</dcterms:created>
  <dcterms:modified xsi:type="dcterms:W3CDTF">2017-03-19T21:01:45Z</dcterms:modified>
</cp:coreProperties>
</file>